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slideLayout" Target="../slideLayouts/slideLayout12.xml"/><Relationship Id="rId1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Managing State with useState and useReducer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React's two primary built-in state management hooks power 87% of React applications today.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Released in February 2019 with React v16.8, these hooks are essential tools for building dynamic, interactive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9593"/>
            <a:ext cx="1084623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to Choose useState vs useReducer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406146"/>
            <a:ext cx="13042821" cy="3107293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413766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18223" y="455056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Scenario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363647" y="4550569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useState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705261" y="455056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useReducer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01410" y="5032177"/>
            <a:ext cx="1302627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18223" y="516897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complexity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363647" y="5168979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independent values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705261" y="516897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objects with relationships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01410" y="5650587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18223" y="5787390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logic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363647" y="5787390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Straightforward updates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705261" y="5787390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state transitions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801410" y="6268998"/>
            <a:ext cx="1302627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18223" y="640580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location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363647" y="6405801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component state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705261" y="640580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logic across components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801410" y="6887408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18223" y="702421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organization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5363647" y="7024211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state logic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9705261" y="702421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state management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79463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Combining Both Approaches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UI State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useState for simple interface states like isOpen or currentTab.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Domain State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useReducer for complex data like users, products, or carts.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Hooks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Compose both hooks in custom hooks for reusable logic patterns.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 + Reducer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Context API with useReducer for global state management.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217545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252907"/>
            <a:ext cx="3157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Choose the Right Hook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useState for simple, independent state values; useReducer for complex, related state objects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74" y="3217545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119" y="3252907"/>
            <a:ext cx="3402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 State Structure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119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complex state, avoid deep nesting, and keep related values synchronized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96526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5000625"/>
            <a:ext cx="2950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Follow Best Practices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function updates for derived state, leverage the key prop, and centralize complex logic in reducers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57003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4965263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119" y="5000625"/>
            <a:ext cx="2998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Combine Approaches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94119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useState for UI state, useReducer for domain state, and custom hooks for reusable patterns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8670"/>
            <a:ext cx="6340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State in React?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4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Fundamentals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455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is data that changes over time within your components. It drives UI updates automatically when modified.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83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persists between renders but resets when components unmount.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092762"/>
            <a:ext cx="6244709" cy="41631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65110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React's declarative approach transforms state into UI through the render process.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6958"/>
            <a:ext cx="75507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State Evolution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25898"/>
            <a:ext cx="30480" cy="4426625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6658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4258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4684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503765"/>
            <a:ext cx="3127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 Components Era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994184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this.state and this.setState() for managing component data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1352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Hooks Introduction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419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 of useState and useReducer in React 16.8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79834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Modern React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12671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72% of developers prefer hooks-based approach over classes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7394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useState Hook: The Basics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 and Initialize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useState from React and call it with an initial value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34930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Destructure Return Value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state value and setter function via array destructuring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Update State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the setter to update state and trigger re-rendering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18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useState Examples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10834"/>
            <a:ext cx="3664863" cy="3408878"/>
          </a:xfrm>
          <a:prstGeom prst="roundRect">
            <a:avLst>
              <a:gd name="adj" fmla="val 279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145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Primitive Values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63568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[count, setCount] = useState(0);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49758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[name, setName] = useState('');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35947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[isActive, setIsActive] = useState(false);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1910834"/>
            <a:ext cx="3664863" cy="3408878"/>
          </a:xfrm>
          <a:prstGeom prst="roundRect">
            <a:avLst>
              <a:gd name="adj" fmla="val 279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301" y="2145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 Inputs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301" y="263568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[email, setEmail] = useState('');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301" y="349758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handleChange = (e) =&gt; setEmail(e.target.value);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546527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14624" y="5780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Objects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627137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[user, setUser] = useState({ name: '', age: 0 });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14624" y="67703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setUser(prev =&gt; ({...prev, name: 'John'}));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6061"/>
            <a:ext cx="6569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useState Best Practices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1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195750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Keep State Minimal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4832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only essential values. Derive calculations from state when needed.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6627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70522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740587"/>
            <a:ext cx="3275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Functional Updates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2310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based on previous state: setCount(prev =&gt; prev + 1)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Split Complex State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multiple useState calls instead of deeply nested objects.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4323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474857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510218"/>
            <a:ext cx="3659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Key Prop Strategically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Reset child component state with key changes.</a:t>
            </a:r>
            <a:endParaRPr lang="en-US" sz="17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7713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useState Limitations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759" y="1735693"/>
            <a:ext cx="1291233" cy="111073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704" y="2259211"/>
            <a:ext cx="271105" cy="338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92754" y="19284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Logic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4892754" y="2345293"/>
            <a:ext cx="38925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 to maintain as state interactions grow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4748093" y="2860953"/>
            <a:ext cx="9040416" cy="11430"/>
          </a:xfrm>
          <a:prstGeom prst="roundRect">
            <a:avLst>
              <a:gd name="adj" fmla="val 708465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203" y="2894528"/>
            <a:ext cx="2582466" cy="111073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3280410"/>
            <a:ext cx="271105" cy="3388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38430" y="3087291"/>
            <a:ext cx="275129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Synchronization Issues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538430" y="3504128"/>
            <a:ext cx="4836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related values become difficult to coordinate</a:t>
            </a:r>
            <a:endParaRPr lang="en-US" sz="1500" dirty="0"/>
          </a:p>
        </p:txBody>
      </p:sp>
      <p:sp>
        <p:nvSpPr>
          <p:cNvPr id="12" name="Shape 6"/>
          <p:cNvSpPr/>
          <p:nvPr/>
        </p:nvSpPr>
        <p:spPr>
          <a:xfrm>
            <a:off x="5393769" y="4019788"/>
            <a:ext cx="8394740" cy="11430"/>
          </a:xfrm>
          <a:prstGeom prst="roundRect">
            <a:avLst>
              <a:gd name="adj" fmla="val 708465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053364"/>
            <a:ext cx="3873698" cy="111073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704" y="4439245"/>
            <a:ext cx="271105" cy="33885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83987" y="42461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Tracing Difficulty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6183987" y="4662964"/>
            <a:ext cx="441174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transitions spread across component code</a:t>
            </a:r>
            <a:endParaRPr lang="en-US" sz="1500" dirty="0"/>
          </a:p>
        </p:txBody>
      </p:sp>
      <p:sp>
        <p:nvSpPr>
          <p:cNvPr id="17" name="Shape 9"/>
          <p:cNvSpPr/>
          <p:nvPr/>
        </p:nvSpPr>
        <p:spPr>
          <a:xfrm>
            <a:off x="6039326" y="5178623"/>
            <a:ext cx="7749183" cy="11430"/>
          </a:xfrm>
          <a:prstGeom prst="roundRect">
            <a:avLst>
              <a:gd name="adj" fmla="val 708465"/>
            </a:avLst>
          </a:prstGeom>
          <a:solidFill>
            <a:srgbClr val="E1C7B6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970" y="5212199"/>
            <a:ext cx="5164931" cy="1110734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23" y="5598081"/>
            <a:ext cx="271105" cy="33885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29663" y="540496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Complexity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6829663" y="5821799"/>
            <a:ext cx="41040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setup required for comprehensive tests</a:t>
            </a:r>
            <a:endParaRPr lang="en-US" sz="1500" dirty="0"/>
          </a:p>
        </p:txBody>
      </p:sp>
      <p:sp>
        <p:nvSpPr>
          <p:cNvPr id="22" name="Shape 12"/>
          <p:cNvSpPr/>
          <p:nvPr/>
        </p:nvSpPr>
        <p:spPr>
          <a:xfrm>
            <a:off x="6685002" y="6337459"/>
            <a:ext cx="7103507" cy="11430"/>
          </a:xfrm>
          <a:prstGeom prst="roundRect">
            <a:avLst>
              <a:gd name="adj" fmla="val 708465"/>
            </a:avLst>
          </a:prstGeom>
          <a:solidFill>
            <a:srgbClr val="E1C7B6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371034"/>
            <a:ext cx="6456164" cy="1110734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823" y="6756916"/>
            <a:ext cx="271105" cy="338852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75220" y="65637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Duplication</a:t>
            </a:r>
            <a:endParaRPr lang="en-US" sz="1850" dirty="0"/>
          </a:p>
        </p:txBody>
      </p:sp>
      <p:sp>
        <p:nvSpPr>
          <p:cNvPr id="26" name="Text 14"/>
          <p:cNvSpPr/>
          <p:nvPr/>
        </p:nvSpPr>
        <p:spPr>
          <a:xfrm>
            <a:off x="7475220" y="6980634"/>
            <a:ext cx="4648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state logic repeated in multiple components</a:t>
            </a:r>
            <a:endParaRPr lang="en-US" sz="1500" dirty="0"/>
          </a:p>
        </p:txBody>
      </p:sp>
      <p:pic>
        <p:nvPicPr>
          <p:cNvPr id="2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401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useReducer Hook: The Basics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363986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0722" y="2579370"/>
            <a:ext cx="32515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Reducer Function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80722" y="304514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(state, action) =&gt; newState pattern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656886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0722" y="3872270"/>
            <a:ext cx="274105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Initialize useReducer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80722" y="43380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hook with reducer and initial state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49785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0722" y="5165169"/>
            <a:ext cx="29510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Dispatch Function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80722" y="56309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actions to update state: dispatch({ type: 'increment' })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242685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80722" y="64580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 State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680722" y="69238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current state value from hook's return array</a:t>
            </a:r>
            <a:endParaRPr lang="en-US" sz="16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868561"/>
            <a:ext cx="6125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Anatomy of a Reducer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State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2634734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starting state object with all required properties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Dispatched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399561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with type property describing what happened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Reducer Processes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535650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Pure function determines state changes based on action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State Returned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2268022" y="671738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Completely new state object triggers re-render</a:t>
            </a:r>
            <a:endParaRPr lang="en-US" sz="17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2025-05-04T10:05:06Z</dcterms:created>
  <dcterms:modified xsi:type="dcterms:W3CDTF">2025-05-04T10:05:06Z</dcterms:modified>
</cp:coreProperties>
</file>